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Pretendard Medium" panose="020B0600000101010101" charset="-127"/>
      <p:bold r:id="rId21"/>
    </p:embeddedFont>
    <p:embeddedFont>
      <p:font typeface="Pretendard Bold" panose="020B0600000101010101" charset="-127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retendard Regular" panose="020B0600000101010101" charset="-127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6.png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3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0.png"/><Relationship Id="rId5" Type="http://schemas.openxmlformats.org/officeDocument/2006/relationships/image" Target="../media/image5.png"/><Relationship Id="rId10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4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5.png"/><Relationship Id="rId5" Type="http://schemas.openxmlformats.org/officeDocument/2006/relationships/image" Target="../media/image5.png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png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1.png"/><Relationship Id="rId5" Type="http://schemas.openxmlformats.org/officeDocument/2006/relationships/image" Target="../media/image5.png"/><Relationship Id="rId10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19.png"/><Relationship Id="rId10" Type="http://schemas.openxmlformats.org/officeDocument/2006/relationships/image" Target="../media/image54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19.png"/><Relationship Id="rId10" Type="http://schemas.openxmlformats.org/officeDocument/2006/relationships/image" Target="../media/image29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043400" y="0"/>
            <a:ext cx="1193800" cy="1409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035300" y="3670300"/>
            <a:ext cx="122301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>
                <a:solidFill>
                  <a:srgbClr val="494A4E"/>
                </a:solidFill>
                <a:latin typeface="Pretendard Medium"/>
              </a:rPr>
              <a:t>2020775011 </a:t>
            </a:r>
            <a:r>
              <a:rPr lang="ko-KR" sz="4500" b="0" i="0" u="none" strike="noStrike">
                <a:solidFill>
                  <a:srgbClr val="494A4E"/>
                </a:solidFill>
                <a:ea typeface="Pretendard Medium"/>
              </a:rPr>
              <a:t>김동우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71800" y="4457700"/>
            <a:ext cx="12344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게임프로그래밍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43400" y="0"/>
            <a:ext cx="1193800" cy="1409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21031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개선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&amp;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추가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0800" y="7912100"/>
            <a:ext cx="845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10_3_1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움직이는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광고판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1600200"/>
            <a:ext cx="7023100" cy="401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5600" y="6540500"/>
            <a:ext cx="6172200" cy="128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6500" y="3276600"/>
            <a:ext cx="53086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43400" y="0"/>
            <a:ext cx="1193800" cy="1409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033000" y="3911600"/>
            <a:ext cx="71755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600" b="0" i="0" u="none" strike="noStrike" dirty="0" smtClean="0">
                <a:solidFill>
                  <a:srgbClr val="717377"/>
                </a:solidFill>
                <a:ea typeface="Pretendard Regular"/>
              </a:rPr>
              <a:t>0.5</a:t>
            </a:r>
            <a:endParaRPr lang="en-US" altLang="ko-KR" sz="2600" dirty="0">
              <a:solidFill>
                <a:srgbClr val="717377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2600" b="0" i="0" u="none" strike="noStrike" dirty="0" smtClean="0">
                <a:solidFill>
                  <a:srgbClr val="717377"/>
                </a:solidFill>
                <a:ea typeface="Pretendard Regular"/>
              </a:rPr>
              <a:t>광고하는</a:t>
            </a:r>
            <a:r>
              <a:rPr lang="en-US" sz="2600" b="0" i="0" u="none" strike="noStrike" dirty="0" smtClean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파일의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이름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추가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- @@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광고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889000"/>
            <a:ext cx="7810500" cy="1638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3111500"/>
            <a:ext cx="7023100" cy="1231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5143500"/>
            <a:ext cx="7581900" cy="200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00" y="7429500"/>
            <a:ext cx="6172200" cy="193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43400" y="0"/>
            <a:ext cx="1193800" cy="1409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033000" y="3911600"/>
            <a:ext cx="71755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600" dirty="0" smtClean="0">
                <a:solidFill>
                  <a:srgbClr val="717377"/>
                </a:solidFill>
                <a:ea typeface="Pretendard Regular"/>
              </a:rPr>
              <a:t>1.5</a:t>
            </a:r>
            <a:endParaRPr lang="en-US" altLang="ko-KR" sz="2600" b="0" i="0" u="none" strike="noStrike" dirty="0" smtClean="0">
              <a:solidFill>
                <a:srgbClr val="717377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2600" b="0" i="0" u="none" strike="noStrike" dirty="0" smtClean="0">
                <a:solidFill>
                  <a:srgbClr val="717377"/>
                </a:solidFill>
                <a:ea typeface="Pretendard Regular"/>
              </a:rPr>
              <a:t>광고판의</a:t>
            </a:r>
            <a:r>
              <a:rPr lang="en-US" sz="2600" b="0" i="0" u="none" strike="noStrike" dirty="0" smtClean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글자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색상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변경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기능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추가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45700" y="5422900"/>
            <a:ext cx="3873500" cy="388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>
                <a:solidFill>
                  <a:srgbClr val="717377"/>
                </a:solidFill>
                <a:ea typeface="Pretendard Regular"/>
              </a:rPr>
              <a:t>콘솔</a:t>
            </a:r>
            <a:r>
              <a:rPr lang="en-US" sz="1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1400" b="0" i="0" u="none" strike="noStrike">
                <a:solidFill>
                  <a:srgbClr val="717377"/>
                </a:solidFill>
                <a:ea typeface="Pretendard Regular"/>
              </a:rPr>
              <a:t>색상</a:t>
            </a:r>
            <a:r>
              <a:rPr lang="en-US" sz="1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1400" b="0" i="0" u="none" strike="noStrike">
                <a:solidFill>
                  <a:srgbClr val="717377"/>
                </a:solidFill>
                <a:ea typeface="Pretendard Regular"/>
              </a:rPr>
              <a:t>코드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717377"/>
                </a:solidFill>
                <a:latin typeface="Pretendard Regular"/>
              </a:rPr>
              <a:t>0: Black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717377"/>
                </a:solidFill>
                <a:latin typeface="Pretendard Regular"/>
              </a:rPr>
              <a:t>1: Blue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717377"/>
                </a:solidFill>
                <a:latin typeface="Pretendard Regular"/>
              </a:rPr>
              <a:t>2: Green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717377"/>
                </a:solidFill>
                <a:latin typeface="Pretendard Regular"/>
              </a:rPr>
              <a:t>3: Aqua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717377"/>
                </a:solidFill>
                <a:latin typeface="Pretendard Regular"/>
              </a:rPr>
              <a:t>4: Red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717377"/>
                </a:solidFill>
                <a:latin typeface="Pretendard Regular"/>
              </a:rPr>
              <a:t>5: Purple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717377"/>
                </a:solidFill>
                <a:latin typeface="Pretendard Regular"/>
              </a:rPr>
              <a:t>6: Yellow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717377"/>
                </a:solidFill>
                <a:latin typeface="Pretendard Regular"/>
              </a:rPr>
              <a:t>7: White (default)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717377"/>
                </a:solidFill>
                <a:latin typeface="Pretendard Regular"/>
              </a:rPr>
              <a:t>8: Gray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717377"/>
                </a:solidFill>
                <a:latin typeface="Pretendard Regular"/>
              </a:rPr>
              <a:t>9: Light Blue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717377"/>
                </a:solidFill>
                <a:latin typeface="Pretendard Regular"/>
              </a:rPr>
              <a:t>10: Light Green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717377"/>
                </a:solidFill>
                <a:latin typeface="Pretendard Regular"/>
              </a:rPr>
              <a:t>11: Light Aqua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717377"/>
                </a:solidFill>
                <a:latin typeface="Pretendard Regular"/>
              </a:rPr>
              <a:t>12: Light Red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717377"/>
                </a:solidFill>
                <a:latin typeface="Pretendard Regular"/>
              </a:rPr>
              <a:t>13: Light Purple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717377"/>
                </a:solidFill>
                <a:latin typeface="Pretendard Regular"/>
              </a:rPr>
              <a:t>14: Light Yellow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717377"/>
                </a:solidFill>
                <a:latin typeface="Pretendard Regular"/>
              </a:rPr>
              <a:t>15: Bright White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00" y="990600"/>
            <a:ext cx="61722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900" y="2844800"/>
            <a:ext cx="7378700" cy="459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6100" y="4267200"/>
            <a:ext cx="18669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7100" y="6832600"/>
            <a:ext cx="57023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68500" y="7810500"/>
            <a:ext cx="6172200" cy="1016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43400" y="0"/>
            <a:ext cx="1193800" cy="1409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033000" y="3251200"/>
            <a:ext cx="71755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600" b="0" i="0" u="none" strike="noStrike" dirty="0" smtClean="0">
                <a:solidFill>
                  <a:srgbClr val="717377"/>
                </a:solidFill>
                <a:ea typeface="Pretendard Regular"/>
              </a:rPr>
              <a:t>2.5</a:t>
            </a:r>
          </a:p>
          <a:p>
            <a:pPr lvl="0" algn="l">
              <a:lnSpc>
                <a:spcPct val="99600"/>
              </a:lnSpc>
            </a:pPr>
            <a:r>
              <a:rPr lang="ko-KR" sz="2600" b="0" i="0" u="none" strike="noStrike" dirty="0" smtClean="0">
                <a:solidFill>
                  <a:srgbClr val="717377"/>
                </a:solidFill>
                <a:ea typeface="Pretendard Regular"/>
              </a:rPr>
              <a:t>아무</a:t>
            </a:r>
            <a:r>
              <a:rPr lang="en-US" sz="2600" b="0" i="0" u="none" strike="noStrike" dirty="0" smtClean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키를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누르기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전까지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무한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반복해서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광고를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출력하는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 smtClean="0">
                <a:solidFill>
                  <a:srgbClr val="717377"/>
                </a:solidFill>
                <a:ea typeface="Pretendard Regular"/>
              </a:rPr>
              <a:t>기능</a:t>
            </a:r>
            <a:r>
              <a:rPr lang="en-US" sz="2600" b="0" i="0" u="none" strike="noStrike" dirty="0" smtClean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추가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33000" y="6527800"/>
            <a:ext cx="71755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600" b="0" i="0" u="none" strike="noStrike" dirty="0" smtClean="0">
                <a:solidFill>
                  <a:srgbClr val="717377"/>
                </a:solidFill>
                <a:ea typeface="Pretendard Regular"/>
              </a:rPr>
              <a:t>3</a:t>
            </a:r>
          </a:p>
          <a:p>
            <a:pPr lvl="0" algn="l">
              <a:lnSpc>
                <a:spcPct val="99600"/>
              </a:lnSpc>
            </a:pPr>
            <a:r>
              <a:rPr lang="ko-KR" sz="2600" b="0" i="0" u="none" strike="noStrike" dirty="0" smtClean="0">
                <a:solidFill>
                  <a:srgbClr val="717377"/>
                </a:solidFill>
                <a:ea typeface="Pretendard Regular"/>
              </a:rPr>
              <a:t>광고가</a:t>
            </a:r>
            <a:r>
              <a:rPr lang="en-US" sz="2600" b="0" i="0" u="none" strike="noStrike" dirty="0" smtClean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끝나면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광고를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한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시간을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출력하는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기능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추가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00" y="431800"/>
            <a:ext cx="6172200" cy="406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7800" y="4749800"/>
            <a:ext cx="4521200" cy="92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6700" y="3429000"/>
            <a:ext cx="5207000" cy="6172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5700" y="3721100"/>
            <a:ext cx="24130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300" y="5448300"/>
            <a:ext cx="32258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9600" y="5715000"/>
            <a:ext cx="24130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15500" y="4394200"/>
            <a:ext cx="5245100" cy="149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043400" y="0"/>
            <a:ext cx="1193800" cy="1409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817100" y="1866900"/>
            <a:ext cx="71755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표시할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 err="1">
                <a:solidFill>
                  <a:srgbClr val="717377"/>
                </a:solidFill>
                <a:ea typeface="Pretendard Regular"/>
              </a:rPr>
              <a:t>문자수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입력을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없애고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모든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문자를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표시하도록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설정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33000" y="6527800"/>
            <a:ext cx="71755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광고판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생성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함수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수정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17100" y="3365500"/>
            <a:ext cx="71755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 dirty="0" err="1">
                <a:solidFill>
                  <a:srgbClr val="717377"/>
                </a:solidFill>
                <a:ea typeface="Pretendard Regular"/>
              </a:rPr>
              <a:t>문자수를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토대로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알맞은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크기의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광고판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사각형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생성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1612900"/>
            <a:ext cx="6172200" cy="54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49500"/>
            <a:ext cx="6172200" cy="129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800" y="4584700"/>
            <a:ext cx="7531100" cy="270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7800" y="6616700"/>
            <a:ext cx="19558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43400" y="0"/>
            <a:ext cx="1193800" cy="1409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817100" y="1866900"/>
            <a:ext cx="71755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00" dirty="0" smtClean="0">
                <a:solidFill>
                  <a:srgbClr val="717377"/>
                </a:solidFill>
                <a:latin typeface="Pretendard Regular"/>
              </a:rPr>
              <a:t>3.5</a:t>
            </a: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 dirty="0" smtClean="0">
                <a:solidFill>
                  <a:srgbClr val="717377"/>
                </a:solidFill>
                <a:latin typeface="Pretendard Regular"/>
              </a:rPr>
              <a:t>Sleep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주기를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입력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받아서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광고판이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움직이는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속도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조절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31400" y="5892800"/>
            <a:ext cx="71755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600" b="0" i="0" u="none" strike="noStrike" dirty="0" smtClean="0">
                <a:solidFill>
                  <a:srgbClr val="717377"/>
                </a:solidFill>
                <a:ea typeface="Pretendard Regular"/>
              </a:rPr>
              <a:t>4.5</a:t>
            </a:r>
          </a:p>
          <a:p>
            <a:pPr lvl="0" algn="l">
              <a:lnSpc>
                <a:spcPct val="99600"/>
              </a:lnSpc>
            </a:pPr>
            <a:r>
              <a:rPr lang="ko-KR" sz="2600" b="0" i="0" u="none" strike="noStrike" dirty="0" smtClean="0">
                <a:solidFill>
                  <a:srgbClr val="717377"/>
                </a:solidFill>
                <a:ea typeface="Pretendard Regular"/>
              </a:rPr>
              <a:t>중간</a:t>
            </a:r>
            <a:r>
              <a:rPr lang="en-US" sz="2600" b="0" i="0" u="none" strike="noStrike" dirty="0" smtClean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중간마다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공백을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출력하게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해서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빛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깜빡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거리게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하는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광고판의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효과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추가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00" y="1854200"/>
            <a:ext cx="7937500" cy="549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6100" y="5511800"/>
            <a:ext cx="762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43400" y="0"/>
            <a:ext cx="1193800" cy="1409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045700" y="3911600"/>
            <a:ext cx="71755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600" b="0" i="0" u="none" strike="noStrike" dirty="0" smtClean="0">
                <a:solidFill>
                  <a:srgbClr val="717377"/>
                </a:solidFill>
                <a:ea typeface="Pretendard Regular"/>
              </a:rPr>
              <a:t>5</a:t>
            </a:r>
          </a:p>
          <a:p>
            <a:pPr lvl="0" algn="l">
              <a:lnSpc>
                <a:spcPct val="99600"/>
              </a:lnSpc>
            </a:pPr>
            <a:r>
              <a:rPr lang="ko-KR" sz="2600" b="0" i="0" u="none" strike="noStrike" dirty="0" smtClean="0">
                <a:solidFill>
                  <a:srgbClr val="717377"/>
                </a:solidFill>
                <a:ea typeface="Pretendard Regular"/>
              </a:rPr>
              <a:t>광고</a:t>
            </a:r>
            <a:r>
              <a:rPr lang="en-US" sz="2600" b="0" i="0" u="none" strike="noStrike" dirty="0" smtClean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문자가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다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지나가고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고정되게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문자가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왼쪽부터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차례대로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생성되는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기능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추가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43400" y="0"/>
            <a:ext cx="1193800" cy="1409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21031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개선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프로그램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실행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결과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0800" y="7912100"/>
            <a:ext cx="845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10_3_1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움직이는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광고판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0400" y="2933700"/>
            <a:ext cx="8102600" cy="420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43400" y="0"/>
            <a:ext cx="1193800" cy="1409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033000" y="1854200"/>
            <a:ext cx="71755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test.txt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파일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- KYUNG SUNG UNIVERSITY SINCE 1955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043400" y="0"/>
            <a:ext cx="1193800" cy="1409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971800" y="4457700"/>
            <a:ext cx="12344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43400" y="0"/>
            <a:ext cx="1193800" cy="1409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210300" y="39243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1.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37600" y="39243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기존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소스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분석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10300" y="50419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37600" y="50419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기존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프로그램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실행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결과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10300" y="61595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3.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37600" y="61595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소스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개선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&amp;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기능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추가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10300" y="72771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4.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24900" y="7277100"/>
            <a:ext cx="8572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개선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프로그램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실행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결과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0800" y="2730500"/>
            <a:ext cx="38100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43400" y="0"/>
            <a:ext cx="1193800" cy="1409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21031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기존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분석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0800" y="7912100"/>
            <a:ext cx="845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10_3_1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움직이는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광고판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2438400"/>
            <a:ext cx="6172200" cy="2019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6600" y="5956300"/>
            <a:ext cx="5397500" cy="175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43400" y="0"/>
            <a:ext cx="1193800" cy="1409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033000" y="3035300"/>
            <a:ext cx="71755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동적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메모리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할당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, strlen, gotoxy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함수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등을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사용하기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위한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라이브러리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선언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33000" y="6172200"/>
            <a:ext cx="71755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전역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 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함수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선언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2900" y="3022600"/>
            <a:ext cx="6172200" cy="303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43400" y="0"/>
            <a:ext cx="1193800" cy="1409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033000" y="3898900"/>
            <a:ext cx="7175500" cy="125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사용자로부터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파일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이름과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표시할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글자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수를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입력받고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moving_character_signboard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함수를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호출하여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광고판을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표시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" y="177800"/>
            <a:ext cx="7835900" cy="317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6200" y="3340100"/>
            <a:ext cx="6451600" cy="5842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5400" y="4762500"/>
            <a:ext cx="6299200" cy="365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43400" y="0"/>
            <a:ext cx="1193800" cy="1409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033000" y="2311400"/>
            <a:ext cx="71755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파일에서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문자열을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읽어와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콘솔에서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움직이는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형태로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출력하는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함수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정의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3327400"/>
            <a:ext cx="4470400" cy="6172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1790700"/>
            <a:ext cx="6172200" cy="876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43400" y="0"/>
            <a:ext cx="1193800" cy="1409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033000" y="1866900"/>
            <a:ext cx="71755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콘솔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창에서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x, y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좌표를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설정하고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커서를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해당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좌표로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이동시키는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함수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정의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33000" y="3683000"/>
            <a:ext cx="71755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광고판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테두리를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그리는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함수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정의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43400" y="0"/>
            <a:ext cx="1193800" cy="1409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21031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기존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프로그램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실행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결과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0800" y="7912100"/>
            <a:ext cx="845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10_3_1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움직이는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광고판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4700" y="2692400"/>
            <a:ext cx="7861300" cy="4876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43400" y="0"/>
            <a:ext cx="1193800" cy="1409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033000" y="1854200"/>
            <a:ext cx="71755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test.txt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파일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- KYUNG SUNG UNIVERSITY SINCE 1955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33000" y="4064000"/>
            <a:ext cx="71755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기존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프로그램에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있는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문제점을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3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개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발견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285</Words>
  <Application>Microsoft Office PowerPoint</Application>
  <PresentationFormat>사용자 지정</PresentationFormat>
  <Paragraphs>68</Paragraphs>
  <Slides>19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Pretendard Medium</vt:lpstr>
      <vt:lpstr>Arial</vt:lpstr>
      <vt:lpstr>Pretendard Bold</vt:lpstr>
      <vt:lpstr>Calibri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3</cp:revision>
  <dcterms:created xsi:type="dcterms:W3CDTF">2006-08-16T00:00:00Z</dcterms:created>
  <dcterms:modified xsi:type="dcterms:W3CDTF">2024-10-10T00:56:09Z</dcterms:modified>
</cp:coreProperties>
</file>